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13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1081947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203488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3871391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165213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3676969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434886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412257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1938029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179430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11070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3401EE7B-D82B-4654-8BF6-A1377DD67D8E}" type="datetimeFigureOut">
              <a:rPr lang="zh-TW" altLang="en-US" smtClean="0"/>
              <a:t>2025/5/24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3735509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01EE7B-D82B-4654-8BF6-A1377DD67D8E}" type="datetimeFigureOut">
              <a:rPr lang="zh-TW" altLang="en-US" smtClean="0"/>
              <a:t>2025/5/24</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B628D2-C790-4DDF-9EB2-3918956E5EFA}" type="slidenum">
              <a:rPr lang="zh-TW" altLang="en-US" smtClean="0"/>
              <a:t>‹#›</a:t>
            </a:fld>
            <a:endParaRPr lang="zh-TW" altLang="en-US"/>
          </a:p>
        </p:txBody>
      </p:sp>
    </p:spTree>
    <p:extLst>
      <p:ext uri="{BB962C8B-B14F-4D97-AF65-F5344CB8AC3E}">
        <p14:creationId xmlns:p14="http://schemas.microsoft.com/office/powerpoint/2010/main" val="1660657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World Model</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6295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426178" y="1825625"/>
            <a:ext cx="6291644" cy="4351338"/>
          </a:xfrm>
          <a:prstGeom prst="rect">
            <a:avLst/>
          </a:prstGeom>
        </p:spPr>
      </p:pic>
    </p:spTree>
    <p:extLst>
      <p:ext uri="{BB962C8B-B14F-4D97-AF65-F5344CB8AC3E}">
        <p14:creationId xmlns:p14="http://schemas.microsoft.com/office/powerpoint/2010/main" val="157818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628650" y="2930304"/>
            <a:ext cx="7886700" cy="2141979"/>
          </a:xfrm>
          <a:prstGeom prst="rect">
            <a:avLst/>
          </a:prstGeom>
        </p:spPr>
      </p:pic>
    </p:spTree>
    <p:extLst>
      <p:ext uri="{BB962C8B-B14F-4D97-AF65-F5344CB8AC3E}">
        <p14:creationId xmlns:p14="http://schemas.microsoft.com/office/powerpoint/2010/main" val="2885813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407231"/>
          </a:xfrm>
        </p:spPr>
        <p:txBody>
          <a:bodyPr>
            <a:normAutofit fontScale="90000"/>
          </a:bodyPr>
          <a:lstStyle/>
          <a:p>
            <a:r>
              <a:rPr lang="en-US" altLang="zh-TW" dirty="0"/>
              <a:t>3.2</a:t>
            </a:r>
            <a:r>
              <a:rPr lang="zh-TW" altLang="en-US" dirty="0"/>
              <a:t>模型學習的世界知識</a:t>
            </a:r>
          </a:p>
        </p:txBody>
      </p:sp>
      <p:pic>
        <p:nvPicPr>
          <p:cNvPr id="4" name="內容版面配置區 3"/>
          <p:cNvPicPr>
            <a:picLocks noGrp="1" noChangeAspect="1"/>
          </p:cNvPicPr>
          <p:nvPr>
            <p:ph idx="1"/>
          </p:nvPr>
        </p:nvPicPr>
        <p:blipFill>
          <a:blip r:embed="rId2"/>
          <a:stretch>
            <a:fillRect/>
          </a:stretch>
        </p:blipFill>
        <p:spPr>
          <a:xfrm>
            <a:off x="558718" y="1257454"/>
            <a:ext cx="8026563" cy="4823750"/>
          </a:xfrm>
          <a:prstGeom prst="rect">
            <a:avLst/>
          </a:prstGeom>
        </p:spPr>
      </p:pic>
    </p:spTree>
    <p:extLst>
      <p:ext uri="{BB962C8B-B14F-4D97-AF65-F5344CB8AC3E}">
        <p14:creationId xmlns:p14="http://schemas.microsoft.com/office/powerpoint/2010/main" val="169685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7351" y="365127"/>
            <a:ext cx="8177999" cy="504886"/>
          </a:xfrm>
        </p:spPr>
        <p:txBody>
          <a:bodyPr>
            <a:normAutofit fontScale="90000"/>
          </a:bodyPr>
          <a:lstStyle/>
          <a:p>
            <a:r>
              <a:rPr lang="zh-TW" altLang="en-US" sz="2400" dirty="0"/>
              <a:t>將世界模型分類為互動式具體環境，包括室內、室外和動態環境</a:t>
            </a:r>
          </a:p>
        </p:txBody>
      </p:sp>
      <p:pic>
        <p:nvPicPr>
          <p:cNvPr id="4" name="內容版面配置區 3"/>
          <p:cNvPicPr>
            <a:picLocks noGrp="1" noChangeAspect="1"/>
          </p:cNvPicPr>
          <p:nvPr>
            <p:ph idx="1"/>
          </p:nvPr>
        </p:nvPicPr>
        <p:blipFill>
          <a:blip r:embed="rId2"/>
          <a:stretch>
            <a:fillRect/>
          </a:stretch>
        </p:blipFill>
        <p:spPr>
          <a:xfrm>
            <a:off x="337351" y="1044389"/>
            <a:ext cx="8313896" cy="4912527"/>
          </a:xfrm>
          <a:prstGeom prst="rect">
            <a:avLst/>
          </a:prstGeom>
        </p:spPr>
      </p:pic>
      <p:sp>
        <p:nvSpPr>
          <p:cNvPr id="5" name="矩形 4"/>
          <p:cNvSpPr/>
          <p:nvPr/>
        </p:nvSpPr>
        <p:spPr>
          <a:xfrm>
            <a:off x="337351" y="6044343"/>
            <a:ext cx="7594846" cy="369332"/>
          </a:xfrm>
          <a:prstGeom prst="rect">
            <a:avLst/>
          </a:prstGeom>
        </p:spPr>
        <p:txBody>
          <a:bodyPr wrap="square">
            <a:spAutoFit/>
          </a:bodyPr>
          <a:lstStyle/>
          <a:p>
            <a:r>
              <a:rPr lang="zh-TW" altLang="en-US" dirty="0" smtClean="0"/>
              <a:t>外部世界的建模正在從構建靜態的當前環境發展為預測動態的未來環境</a:t>
            </a:r>
            <a:endParaRPr lang="zh-TW" altLang="en-US" dirty="0"/>
          </a:p>
        </p:txBody>
      </p:sp>
    </p:spTree>
    <p:extLst>
      <p:ext uri="{BB962C8B-B14F-4D97-AF65-F5344CB8AC3E}">
        <p14:creationId xmlns:p14="http://schemas.microsoft.com/office/powerpoint/2010/main" val="84486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a:t>
            </a:r>
            <a:r>
              <a:rPr lang="zh-TW" altLang="en-US" dirty="0"/>
              <a:t>應用</a:t>
            </a:r>
          </a:p>
        </p:txBody>
      </p:sp>
      <p:sp>
        <p:nvSpPr>
          <p:cNvPr id="3" name="內容版面配置區 2"/>
          <p:cNvSpPr>
            <a:spLocks noGrp="1"/>
          </p:cNvSpPr>
          <p:nvPr>
            <p:ph idx="1"/>
          </p:nvPr>
        </p:nvSpPr>
        <p:spPr/>
        <p:txBody>
          <a:bodyPr/>
          <a:lstStyle/>
          <a:p>
            <a:r>
              <a:rPr lang="en-US" altLang="zh-TW" dirty="0"/>
              <a:t>5.1</a:t>
            </a:r>
            <a:r>
              <a:rPr lang="zh-TW" altLang="en-US" dirty="0"/>
              <a:t>自動</a:t>
            </a:r>
            <a:r>
              <a:rPr lang="zh-TW" altLang="en-US" dirty="0" smtClean="0"/>
              <a:t>駕駛</a:t>
            </a:r>
            <a:endParaRPr lang="en-US" altLang="zh-TW" dirty="0" smtClean="0"/>
          </a:p>
          <a:p>
            <a:r>
              <a:rPr lang="en-US" altLang="zh-TW" dirty="0"/>
              <a:t>5.2</a:t>
            </a:r>
            <a:r>
              <a:rPr lang="zh-TW" altLang="en-US" dirty="0"/>
              <a:t>機器人</a:t>
            </a:r>
          </a:p>
        </p:txBody>
      </p:sp>
    </p:spTree>
    <p:extLst>
      <p:ext uri="{BB962C8B-B14F-4D97-AF65-F5344CB8AC3E}">
        <p14:creationId xmlns:p14="http://schemas.microsoft.com/office/powerpoint/2010/main" val="2327582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3543" y="346229"/>
            <a:ext cx="7886700" cy="527714"/>
          </a:xfrm>
        </p:spPr>
        <p:txBody>
          <a:bodyPr>
            <a:normAutofit fontScale="90000"/>
          </a:bodyPr>
          <a:lstStyle/>
          <a:p>
            <a:r>
              <a:rPr lang="en-US" altLang="zh-TW" dirty="0"/>
              <a:t>5.1</a:t>
            </a:r>
            <a:r>
              <a:rPr lang="zh-TW" altLang="en-US" dirty="0"/>
              <a:t>自動駕駛</a:t>
            </a:r>
          </a:p>
        </p:txBody>
      </p:sp>
      <p:pic>
        <p:nvPicPr>
          <p:cNvPr id="4" name="內容版面配置區 3"/>
          <p:cNvPicPr>
            <a:picLocks noGrp="1" noChangeAspect="1"/>
          </p:cNvPicPr>
          <p:nvPr>
            <p:ph idx="1"/>
          </p:nvPr>
        </p:nvPicPr>
        <p:blipFill>
          <a:blip r:embed="rId2"/>
          <a:stretch>
            <a:fillRect/>
          </a:stretch>
        </p:blipFill>
        <p:spPr>
          <a:xfrm>
            <a:off x="410052" y="1461641"/>
            <a:ext cx="8316008" cy="4752728"/>
          </a:xfrm>
          <a:prstGeom prst="rect">
            <a:avLst/>
          </a:prstGeom>
        </p:spPr>
      </p:pic>
      <p:sp>
        <p:nvSpPr>
          <p:cNvPr id="5" name="矩形 4"/>
          <p:cNvSpPr/>
          <p:nvPr/>
        </p:nvSpPr>
        <p:spPr>
          <a:xfrm>
            <a:off x="466875" y="857930"/>
            <a:ext cx="3185487" cy="369332"/>
          </a:xfrm>
          <a:prstGeom prst="rect">
            <a:avLst/>
          </a:prstGeom>
        </p:spPr>
        <p:txBody>
          <a:bodyPr wrap="none">
            <a:spAutoFit/>
          </a:bodyPr>
          <a:lstStyle/>
          <a:p>
            <a:r>
              <a:rPr lang="zh-TW" altLang="en-US" dirty="0" smtClean="0"/>
              <a:t>世界模型在自動駕駛中的應用</a:t>
            </a:r>
            <a:endParaRPr lang="zh-TW" altLang="en-US" dirty="0"/>
          </a:p>
        </p:txBody>
      </p:sp>
    </p:spTree>
    <p:extLst>
      <p:ext uri="{BB962C8B-B14F-4D97-AF65-F5344CB8AC3E}">
        <p14:creationId xmlns:p14="http://schemas.microsoft.com/office/powerpoint/2010/main" val="1362538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6910" y="231962"/>
            <a:ext cx="7886700" cy="717950"/>
          </a:xfrm>
        </p:spPr>
        <p:txBody>
          <a:bodyPr/>
          <a:lstStyle/>
          <a:p>
            <a:r>
              <a:rPr lang="en-US" altLang="zh-TW" dirty="0"/>
              <a:t>5.2</a:t>
            </a:r>
            <a:r>
              <a:rPr lang="zh-TW" altLang="en-US" dirty="0"/>
              <a:t>機器人</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99989" y="1017757"/>
            <a:ext cx="8541680" cy="4805994"/>
          </a:xfrm>
          <a:prstGeom prst="rect">
            <a:avLst/>
          </a:prstGeom>
        </p:spPr>
      </p:pic>
    </p:spTree>
    <p:extLst>
      <p:ext uri="{BB962C8B-B14F-4D97-AF65-F5344CB8AC3E}">
        <p14:creationId xmlns:p14="http://schemas.microsoft.com/office/powerpoint/2010/main" val="340905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6809" y="134308"/>
            <a:ext cx="4547032" cy="602540"/>
          </a:xfrm>
        </p:spPr>
        <p:txBody>
          <a:bodyPr>
            <a:normAutofit fontScale="90000"/>
          </a:bodyPr>
          <a:lstStyle/>
          <a:p>
            <a:r>
              <a:rPr lang="en-US" altLang="zh-TW" dirty="0"/>
              <a:t>5.3</a:t>
            </a:r>
            <a:r>
              <a:rPr lang="zh-TW" altLang="en-US" dirty="0"/>
              <a:t>社交類比</a:t>
            </a:r>
          </a:p>
        </p:txBody>
      </p:sp>
      <p:pic>
        <p:nvPicPr>
          <p:cNvPr id="4" name="內容版面配置區 3"/>
          <p:cNvPicPr>
            <a:picLocks noGrp="1" noChangeAspect="1"/>
          </p:cNvPicPr>
          <p:nvPr>
            <p:ph idx="1"/>
          </p:nvPr>
        </p:nvPicPr>
        <p:blipFill>
          <a:blip r:embed="rId2"/>
          <a:stretch>
            <a:fillRect/>
          </a:stretch>
        </p:blipFill>
        <p:spPr>
          <a:xfrm>
            <a:off x="1448168" y="840203"/>
            <a:ext cx="5869141" cy="5897947"/>
          </a:xfrm>
          <a:prstGeom prst="rect">
            <a:avLst/>
          </a:prstGeom>
        </p:spPr>
      </p:pic>
    </p:spTree>
    <p:extLst>
      <p:ext uri="{BB962C8B-B14F-4D97-AF65-F5344CB8AC3E}">
        <p14:creationId xmlns:p14="http://schemas.microsoft.com/office/powerpoint/2010/main" val="3156134205"/>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22290</TotalTime>
  <Words>66</Words>
  <Application>Microsoft Office PowerPoint</Application>
  <PresentationFormat>如螢幕大小 (4:3)</PresentationFormat>
  <Paragraphs>11</Paragraphs>
  <Slides>9</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9</vt:i4>
      </vt:variant>
    </vt:vector>
  </HeadingPairs>
  <TitlesOfParts>
    <vt:vector size="14" baseType="lpstr">
      <vt:lpstr>新細明體</vt:lpstr>
      <vt:lpstr>Arial</vt:lpstr>
      <vt:lpstr>Calibri</vt:lpstr>
      <vt:lpstr>Calibri Light</vt:lpstr>
      <vt:lpstr>Office 佈景主題</vt:lpstr>
      <vt:lpstr>World Model</vt:lpstr>
      <vt:lpstr>PowerPoint 簡報</vt:lpstr>
      <vt:lpstr>PowerPoint 簡報</vt:lpstr>
      <vt:lpstr>3.2模型學習的世界知識</vt:lpstr>
      <vt:lpstr>將世界模型分類為互動式具體環境，包括室內、室外和動態環境</vt:lpstr>
      <vt:lpstr>5應用</vt:lpstr>
      <vt:lpstr>5.1自動駕駛</vt:lpstr>
      <vt:lpstr>5.2機器人</vt:lpstr>
      <vt:lpstr>5.3社交類比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Model</dc:title>
  <dc:creator>user</dc:creator>
  <cp:lastModifiedBy>user</cp:lastModifiedBy>
  <cp:revision>4</cp:revision>
  <dcterms:created xsi:type="dcterms:W3CDTF">2025-05-24T08:50:15Z</dcterms:created>
  <dcterms:modified xsi:type="dcterms:W3CDTF">2025-06-08T20:20:41Z</dcterms:modified>
</cp:coreProperties>
</file>